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DM Sans" pitchFamily="2" charset="0"/>
      <p:regular r:id="rId10"/>
    </p:embeddedFont>
    <p:embeddedFont>
      <p:font typeface="DM Sans Bold" charset="0"/>
      <p:regular r:id="rId11"/>
    </p:embeddedFont>
    <p:embeddedFont>
      <p:font typeface="DM Sans Italics" panose="020B0604020202020204" charset="0"/>
      <p:regular r:id="rId12"/>
    </p:embeddedFont>
    <p:embeddedFont>
      <p:font typeface="Now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770664" y="3226953"/>
            <a:ext cx="15322559" cy="284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45"/>
              </a:lnSpc>
            </a:pPr>
            <a:r>
              <a:rPr lang="en-US" sz="9287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Software de Búsqueda de Pacientes Odontológicos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6211" y="6695318"/>
            <a:ext cx="5158624" cy="244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</a:pPr>
            <a:r>
              <a:rPr lang="en-US" sz="2676" i="1" u="sng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Integrantes</a:t>
            </a:r>
            <a:r>
              <a:rPr lang="en-US" sz="2676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: Jorge Lara - Daniel Ortega - Ignacio Sepúlveda</a:t>
            </a:r>
          </a:p>
          <a:p>
            <a:pPr algn="l">
              <a:lnSpc>
                <a:spcPts val="3291"/>
              </a:lnSpc>
            </a:pPr>
            <a:endParaRPr lang="en-US" sz="2676" i="1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algn="l">
              <a:lnSpc>
                <a:spcPts val="3291"/>
              </a:lnSpc>
            </a:pPr>
            <a:r>
              <a:rPr lang="en-US" sz="2676" i="1" u="sng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Sección</a:t>
            </a:r>
            <a:r>
              <a:rPr lang="en-US" sz="2676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: 002D</a:t>
            </a:r>
          </a:p>
          <a:p>
            <a:pPr algn="l">
              <a:lnSpc>
                <a:spcPts val="3291"/>
              </a:lnSpc>
            </a:pPr>
            <a:endParaRPr lang="en-US" sz="2676" i="1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  <a:p>
            <a:pPr algn="l">
              <a:lnSpc>
                <a:spcPts val="3291"/>
              </a:lnSpc>
            </a:pPr>
            <a:r>
              <a:rPr lang="en-US" sz="2676" i="1" u="sng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Profesor</a:t>
            </a:r>
            <a:r>
              <a:rPr lang="en-US" sz="2676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: Helton Smith</a:t>
            </a:r>
          </a:p>
        </p:txBody>
      </p:sp>
      <p:sp>
        <p:nvSpPr>
          <p:cNvPr id="9" name="Freeform 9"/>
          <p:cNvSpPr/>
          <p:nvPr/>
        </p:nvSpPr>
        <p:spPr>
          <a:xfrm>
            <a:off x="770664" y="312728"/>
            <a:ext cx="2258187" cy="2258187"/>
          </a:xfrm>
          <a:custGeom>
            <a:avLst/>
            <a:gdLst/>
            <a:ahLst/>
            <a:cxnLst/>
            <a:rect l="l" t="t" r="r" b="b"/>
            <a:pathLst>
              <a:path w="2258187" h="2258187">
                <a:moveTo>
                  <a:pt x="0" y="0"/>
                </a:moveTo>
                <a:lnTo>
                  <a:pt x="2258187" y="0"/>
                </a:lnTo>
                <a:lnTo>
                  <a:pt x="2258187" y="2258187"/>
                </a:lnTo>
                <a:lnTo>
                  <a:pt x="0" y="225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650033" y="1116420"/>
            <a:ext cx="5158624" cy="94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6"/>
              </a:lnSpc>
            </a:pPr>
            <a:r>
              <a:rPr lang="en-US" sz="6176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3024" y="2125554"/>
            <a:ext cx="5210473" cy="1184729"/>
            <a:chOff x="0" y="0"/>
            <a:chExt cx="3376208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6208" cy="730386"/>
            </a:xfrm>
            <a:custGeom>
              <a:avLst/>
              <a:gdLst/>
              <a:ahLst/>
              <a:cxnLst/>
              <a:rect l="l" t="t" r="r" b="b"/>
              <a:pathLst>
                <a:path w="3376208" h="730386">
                  <a:moveTo>
                    <a:pt x="0" y="0"/>
                  </a:moveTo>
                  <a:lnTo>
                    <a:pt x="3173008" y="0"/>
                  </a:lnTo>
                  <a:lnTo>
                    <a:pt x="3376208" y="365193"/>
                  </a:lnTo>
                  <a:lnTo>
                    <a:pt x="317300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3122208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73023" y="3310282"/>
            <a:ext cx="5020709" cy="1184729"/>
            <a:chOff x="0" y="0"/>
            <a:chExt cx="3095270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95270" cy="730386"/>
            </a:xfrm>
            <a:custGeom>
              <a:avLst/>
              <a:gdLst/>
              <a:ahLst/>
              <a:cxnLst/>
              <a:rect l="l" t="t" r="r" b="b"/>
              <a:pathLst>
                <a:path w="3095270" h="730386">
                  <a:moveTo>
                    <a:pt x="0" y="0"/>
                  </a:moveTo>
                  <a:lnTo>
                    <a:pt x="2892070" y="0"/>
                  </a:lnTo>
                  <a:lnTo>
                    <a:pt x="3095270" y="365193"/>
                  </a:lnTo>
                  <a:lnTo>
                    <a:pt x="2892070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841270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7903" y="4466436"/>
            <a:ext cx="4855360" cy="1184729"/>
            <a:chOff x="0" y="0"/>
            <a:chExt cx="2993333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93333" cy="730386"/>
            </a:xfrm>
            <a:custGeom>
              <a:avLst/>
              <a:gdLst/>
              <a:ahLst/>
              <a:cxnLst/>
              <a:rect l="l" t="t" r="r" b="b"/>
              <a:pathLst>
                <a:path w="2993333" h="730386">
                  <a:moveTo>
                    <a:pt x="0" y="0"/>
                  </a:moveTo>
                  <a:lnTo>
                    <a:pt x="2790133" y="0"/>
                  </a:lnTo>
                  <a:lnTo>
                    <a:pt x="2993333" y="365193"/>
                  </a:lnTo>
                  <a:lnTo>
                    <a:pt x="2790133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739333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421266" y="5651165"/>
            <a:ext cx="4672466" cy="1184729"/>
            <a:chOff x="0" y="0"/>
            <a:chExt cx="2880578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80578" cy="730386"/>
            </a:xfrm>
            <a:custGeom>
              <a:avLst/>
              <a:gdLst/>
              <a:ahLst/>
              <a:cxnLst/>
              <a:rect l="l" t="t" r="r" b="b"/>
              <a:pathLst>
                <a:path w="2880578" h="730386">
                  <a:moveTo>
                    <a:pt x="0" y="0"/>
                  </a:moveTo>
                  <a:lnTo>
                    <a:pt x="2677378" y="0"/>
                  </a:lnTo>
                  <a:lnTo>
                    <a:pt x="2880578" y="365193"/>
                  </a:lnTo>
                  <a:lnTo>
                    <a:pt x="267737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626578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59038" y="6812671"/>
            <a:ext cx="4724459" cy="1184729"/>
            <a:chOff x="0" y="0"/>
            <a:chExt cx="291263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12632" cy="730386"/>
            </a:xfrm>
            <a:custGeom>
              <a:avLst/>
              <a:gdLst/>
              <a:ahLst/>
              <a:cxnLst/>
              <a:rect l="l" t="t" r="r" b="b"/>
              <a:pathLst>
                <a:path w="2912632" h="730386">
                  <a:moveTo>
                    <a:pt x="0" y="0"/>
                  </a:moveTo>
                  <a:lnTo>
                    <a:pt x="2709432" y="0"/>
                  </a:lnTo>
                  <a:lnTo>
                    <a:pt x="2912632" y="365193"/>
                  </a:lnTo>
                  <a:lnTo>
                    <a:pt x="270943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57150"/>
              <a:ext cx="2658632" cy="78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51"/>
                </a:lnSpc>
              </a:pPr>
              <a:r>
                <a:rPr lang="en-US" sz="3587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Cronograma</a:t>
              </a:r>
              <a:endParaRPr lang="en-US" sz="3587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59642" y="2053363"/>
            <a:ext cx="4595713" cy="121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9"/>
              </a:lnSpc>
              <a:spcBef>
                <a:spcPct val="0"/>
              </a:spcBef>
            </a:pPr>
            <a:r>
              <a:rPr lang="en-US" sz="35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Problematica y Solución</a:t>
            </a:r>
          </a:p>
        </p:txBody>
      </p:sp>
      <p:sp>
        <p:nvSpPr>
          <p:cNvPr id="18" name="Freeform 18"/>
          <p:cNvSpPr/>
          <p:nvPr/>
        </p:nvSpPr>
        <p:spPr>
          <a:xfrm>
            <a:off x="6694069" y="3428600"/>
            <a:ext cx="821455" cy="821455"/>
          </a:xfrm>
          <a:custGeom>
            <a:avLst/>
            <a:gdLst/>
            <a:ahLst/>
            <a:cxnLst/>
            <a:rect l="l" t="t" r="r" b="b"/>
            <a:pathLst>
              <a:path w="821455" h="821455">
                <a:moveTo>
                  <a:pt x="0" y="0"/>
                </a:moveTo>
                <a:lnTo>
                  <a:pt x="821455" y="0"/>
                </a:lnTo>
                <a:lnTo>
                  <a:pt x="821455" y="821455"/>
                </a:lnTo>
                <a:lnTo>
                  <a:pt x="0" y="82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6617903" y="3553942"/>
            <a:ext cx="3965114" cy="61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7"/>
              </a:lnSpc>
              <a:spcBef>
                <a:spcPct val="0"/>
              </a:spcBef>
            </a:pPr>
            <a:r>
              <a:rPr lang="en-US" sz="3657" b="1" dirty="0" err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Competencias</a:t>
            </a:r>
            <a:endParaRPr lang="en-US" sz="3657" b="1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2363" y="4714086"/>
            <a:ext cx="3538773" cy="59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9"/>
              </a:lnSpc>
              <a:spcBef>
                <a:spcPct val="0"/>
              </a:spcBef>
            </a:pPr>
            <a:r>
              <a:rPr lang="en-US" sz="35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98020" y="5915391"/>
            <a:ext cx="4008244" cy="59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9"/>
              </a:lnSpc>
              <a:spcBef>
                <a:spcPct val="0"/>
              </a:spcBef>
            </a:pPr>
            <a:r>
              <a:rPr lang="en-US" sz="3557" b="1" dirty="0" err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</a:t>
            </a:r>
            <a:endParaRPr lang="en-US" sz="3557" b="1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-2519628" y="7712017"/>
            <a:ext cx="6602062" cy="6602062"/>
          </a:xfrm>
          <a:custGeom>
            <a:avLst/>
            <a:gdLst/>
            <a:ahLst/>
            <a:cxnLst/>
            <a:rect l="l" t="t" r="r" b="b"/>
            <a:pathLst>
              <a:path w="6602062" h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 rot="10436461">
            <a:off x="14111851" y="-3920191"/>
            <a:ext cx="6294897" cy="6294897"/>
          </a:xfrm>
          <a:custGeom>
            <a:avLst/>
            <a:gdLst/>
            <a:ahLst/>
            <a:cxnLst/>
            <a:rect l="l" t="t" r="r" b="b"/>
            <a:pathLst>
              <a:path w="6294897" h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4688377" y="666750"/>
            <a:ext cx="824569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INDICE</a:t>
            </a:r>
          </a:p>
        </p:txBody>
      </p:sp>
      <p:sp>
        <p:nvSpPr>
          <p:cNvPr id="25" name="Freeform 25"/>
          <p:cNvSpPr/>
          <p:nvPr/>
        </p:nvSpPr>
        <p:spPr>
          <a:xfrm>
            <a:off x="770664" y="312728"/>
            <a:ext cx="1173606" cy="1173606"/>
          </a:xfrm>
          <a:custGeom>
            <a:avLst/>
            <a:gdLst/>
            <a:ahLst/>
            <a:cxnLst/>
            <a:rect l="l" t="t" r="r" b="b"/>
            <a:pathLst>
              <a:path w="1173606" h="1173606">
                <a:moveTo>
                  <a:pt x="0" y="0"/>
                </a:moveTo>
                <a:lnTo>
                  <a:pt x="1173606" y="0"/>
                </a:lnTo>
                <a:lnTo>
                  <a:pt x="1173606" y="1173606"/>
                </a:lnTo>
                <a:lnTo>
                  <a:pt x="0" y="1173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2267106" y="716316"/>
            <a:ext cx="2680997" cy="50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3209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C04F3750-40D3-CF71-5FE0-F3B0ED20574C}"/>
              </a:ext>
            </a:extLst>
          </p:cNvPr>
          <p:cNvGrpSpPr/>
          <p:nvPr/>
        </p:nvGrpSpPr>
        <p:grpSpPr>
          <a:xfrm rot="-10800000">
            <a:off x="6452715" y="7990767"/>
            <a:ext cx="4830782" cy="1184729"/>
            <a:chOff x="0" y="0"/>
            <a:chExt cx="2880578" cy="730386"/>
          </a:xfrm>
        </p:grpSpPr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131A967-9409-A4B4-BBF7-CEC09EE35FF9}"/>
                </a:ext>
              </a:extLst>
            </p:cNvPr>
            <p:cNvSpPr/>
            <p:nvPr/>
          </p:nvSpPr>
          <p:spPr>
            <a:xfrm>
              <a:off x="0" y="0"/>
              <a:ext cx="2880578" cy="730386"/>
            </a:xfrm>
            <a:custGeom>
              <a:avLst/>
              <a:gdLst/>
              <a:ahLst/>
              <a:cxnLst/>
              <a:rect l="l" t="t" r="r" b="b"/>
              <a:pathLst>
                <a:path w="2880578" h="730386">
                  <a:moveTo>
                    <a:pt x="0" y="0"/>
                  </a:moveTo>
                  <a:lnTo>
                    <a:pt x="2677378" y="0"/>
                  </a:lnTo>
                  <a:lnTo>
                    <a:pt x="2880578" y="365193"/>
                  </a:lnTo>
                  <a:lnTo>
                    <a:pt x="2677378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99404193-1078-5303-EDEC-8BDFE5081BEE}"/>
                </a:ext>
              </a:extLst>
            </p:cNvPr>
            <p:cNvSpPr txBox="1"/>
            <p:nvPr/>
          </p:nvSpPr>
          <p:spPr>
            <a:xfrm>
              <a:off x="177800" y="-38100"/>
              <a:ext cx="2626578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A96C1426-764B-2F5C-7848-0FD75FD08A93}"/>
              </a:ext>
            </a:extLst>
          </p:cNvPr>
          <p:cNvSpPr txBox="1"/>
          <p:nvPr/>
        </p:nvSpPr>
        <p:spPr>
          <a:xfrm>
            <a:off x="6824795" y="8233637"/>
            <a:ext cx="4008244" cy="60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9"/>
              </a:lnSpc>
              <a:spcBef>
                <a:spcPct val="0"/>
              </a:spcBef>
            </a:pPr>
            <a:r>
              <a:rPr lang="en-US" sz="3557" b="1" dirty="0" err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Reflexiones</a:t>
            </a:r>
            <a:endParaRPr lang="en-US" sz="3557" b="1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8308" y="0"/>
            <a:ext cx="9658350" cy="10287000"/>
            <a:chOff x="0" y="0"/>
            <a:chExt cx="25437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21151" y="304800"/>
            <a:ext cx="8245699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PROBLEMATICA Y SOLUCIÓN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19643" y="2546134"/>
            <a:ext cx="4256332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 err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Estudiantes</a:t>
            </a:r>
            <a:r>
              <a:rPr lang="en-US" sz="37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757" b="1" dirty="0" err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odontologia</a:t>
            </a:r>
            <a:endParaRPr lang="en-US" sz="3757" b="1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28366" y="2874747"/>
            <a:ext cx="5051398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 err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Pacientes</a:t>
            </a:r>
            <a:endParaRPr lang="en-US" sz="3757" b="1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1076" y="8671752"/>
            <a:ext cx="1615248" cy="1615248"/>
          </a:xfrm>
          <a:custGeom>
            <a:avLst/>
            <a:gdLst/>
            <a:ahLst/>
            <a:cxnLst/>
            <a:rect l="l" t="t" r="r" b="b"/>
            <a:pathLst>
              <a:path w="1615248" h="1615248">
                <a:moveTo>
                  <a:pt x="0" y="0"/>
                </a:moveTo>
                <a:lnTo>
                  <a:pt x="1615248" y="0"/>
                </a:lnTo>
                <a:lnTo>
                  <a:pt x="1615248" y="1615248"/>
                </a:lnTo>
                <a:lnTo>
                  <a:pt x="0" y="161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4646537" y="7070405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3360" y="7094208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 err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Atenciones</a:t>
            </a:r>
            <a:endParaRPr lang="en-US" sz="3757" b="1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Cruz 10">
            <a:extLst>
              <a:ext uri="{FF2B5EF4-FFF2-40B4-BE49-F238E27FC236}">
                <a16:creationId xmlns:a16="http://schemas.microsoft.com/office/drawing/2014/main" id="{9BD86C69-2E64-55D5-C5AB-A6509CB1BEEB}"/>
              </a:ext>
            </a:extLst>
          </p:cNvPr>
          <p:cNvSpPr/>
          <p:nvPr/>
        </p:nvSpPr>
        <p:spPr>
          <a:xfrm>
            <a:off x="8875975" y="2781301"/>
            <a:ext cx="914400" cy="960885"/>
          </a:xfrm>
          <a:prstGeom prst="plus">
            <a:avLst>
              <a:gd name="adj" fmla="val 38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s igual a 11">
            <a:extLst>
              <a:ext uri="{FF2B5EF4-FFF2-40B4-BE49-F238E27FC236}">
                <a16:creationId xmlns:a16="http://schemas.microsoft.com/office/drawing/2014/main" id="{56758D71-4276-D1F2-F9DD-E13119CF51C5}"/>
              </a:ext>
            </a:extLst>
          </p:cNvPr>
          <p:cNvSpPr/>
          <p:nvPr/>
        </p:nvSpPr>
        <p:spPr>
          <a:xfrm rot="5400000">
            <a:off x="8647374" y="4845973"/>
            <a:ext cx="1371600" cy="960885"/>
          </a:xfrm>
          <a:prstGeom prst="mathEqual">
            <a:avLst>
              <a:gd name="adj1" fmla="val 23520"/>
              <a:gd name="adj2" fmla="val 89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410623" y="7347053"/>
            <a:ext cx="7068210" cy="4176669"/>
          </a:xfrm>
          <a:custGeom>
            <a:avLst/>
            <a:gdLst/>
            <a:ahLst/>
            <a:cxnLst/>
            <a:rect l="l" t="t" r="r" b="b"/>
            <a:pathLst>
              <a:path w="7068210" h="4176669">
                <a:moveTo>
                  <a:pt x="0" y="0"/>
                </a:moveTo>
                <a:lnTo>
                  <a:pt x="7068209" y="0"/>
                </a:lnTo>
                <a:lnTo>
                  <a:pt x="7068209" y="4176669"/>
                </a:lnTo>
                <a:lnTo>
                  <a:pt x="0" y="4176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517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67156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980307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2202" y="4206681"/>
            <a:ext cx="3998341" cy="4206015"/>
            <a:chOff x="0" y="0"/>
            <a:chExt cx="1053061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3061" cy="1107757"/>
            </a:xfrm>
            <a:custGeom>
              <a:avLst/>
              <a:gdLst/>
              <a:ahLst/>
              <a:cxnLst/>
              <a:rect l="l" t="t" r="r" b="b"/>
              <a:pathLst>
                <a:path w="1053061" h="1107757">
                  <a:moveTo>
                    <a:pt x="0" y="0"/>
                  </a:moveTo>
                  <a:lnTo>
                    <a:pt x="1053061" y="0"/>
                  </a:lnTo>
                  <a:lnTo>
                    <a:pt x="1053061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3061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90166" y="4206681"/>
            <a:ext cx="4393339" cy="4206015"/>
            <a:chOff x="0" y="0"/>
            <a:chExt cx="115709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7093" cy="1107757"/>
            </a:xfrm>
            <a:custGeom>
              <a:avLst/>
              <a:gdLst/>
              <a:ahLst/>
              <a:cxnLst/>
              <a:rect l="l" t="t" r="r" b="b"/>
              <a:pathLst>
                <a:path w="1157093" h="1107757">
                  <a:moveTo>
                    <a:pt x="0" y="0"/>
                  </a:moveTo>
                  <a:lnTo>
                    <a:pt x="1157093" y="0"/>
                  </a:lnTo>
                  <a:lnTo>
                    <a:pt x="115709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5709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67537" y="420668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351755" y="4412359"/>
            <a:ext cx="1502247" cy="1323268"/>
          </a:xfrm>
          <a:custGeom>
            <a:avLst/>
            <a:gdLst/>
            <a:ahLst/>
            <a:cxnLst/>
            <a:rect l="l" t="t" r="r" b="b"/>
            <a:pathLst>
              <a:path w="1502247" h="1323268">
                <a:moveTo>
                  <a:pt x="0" y="0"/>
                </a:moveTo>
                <a:lnTo>
                  <a:pt x="1502247" y="0"/>
                </a:lnTo>
                <a:lnTo>
                  <a:pt x="1502247" y="1323268"/>
                </a:lnTo>
                <a:lnTo>
                  <a:pt x="0" y="1323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5665104" y="4442312"/>
            <a:ext cx="1460217" cy="1436323"/>
          </a:xfrm>
          <a:custGeom>
            <a:avLst/>
            <a:gdLst/>
            <a:ahLst/>
            <a:cxnLst/>
            <a:rect l="l" t="t" r="r" b="b"/>
            <a:pathLst>
              <a:path w="1460217" h="1436323">
                <a:moveTo>
                  <a:pt x="0" y="0"/>
                </a:moveTo>
                <a:lnTo>
                  <a:pt x="1460217" y="0"/>
                </a:lnTo>
                <a:lnTo>
                  <a:pt x="1460217" y="1436323"/>
                </a:lnTo>
                <a:lnTo>
                  <a:pt x="0" y="143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209436" y="4524773"/>
            <a:ext cx="1813251" cy="1271401"/>
          </a:xfrm>
          <a:custGeom>
            <a:avLst/>
            <a:gdLst/>
            <a:ahLst/>
            <a:cxnLst/>
            <a:rect l="l" t="t" r="r" b="b"/>
            <a:pathLst>
              <a:path w="1813251" h="1271401">
                <a:moveTo>
                  <a:pt x="0" y="0"/>
                </a:moveTo>
                <a:lnTo>
                  <a:pt x="1813251" y="0"/>
                </a:lnTo>
                <a:lnTo>
                  <a:pt x="1813251" y="1271401"/>
                </a:lnTo>
                <a:lnTo>
                  <a:pt x="0" y="1271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5563106" y="8414861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13550335" y="4208846"/>
            <a:ext cx="4297048" cy="4206015"/>
            <a:chOff x="0" y="0"/>
            <a:chExt cx="1131733" cy="11077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702860" y="4600627"/>
            <a:ext cx="2041267" cy="1224760"/>
          </a:xfrm>
          <a:custGeom>
            <a:avLst/>
            <a:gdLst/>
            <a:ahLst/>
            <a:cxnLst/>
            <a:rect l="l" t="t" r="r" b="b"/>
            <a:pathLst>
              <a:path w="2041267" h="1224760">
                <a:moveTo>
                  <a:pt x="0" y="0"/>
                </a:moveTo>
                <a:lnTo>
                  <a:pt x="2041267" y="0"/>
                </a:lnTo>
                <a:lnTo>
                  <a:pt x="2041267" y="1224760"/>
                </a:lnTo>
                <a:lnTo>
                  <a:pt x="0" y="1224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5523181" y="1403480"/>
            <a:ext cx="72416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 u="none" strike="noStrik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COMPETENCIAS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5192" y="2622680"/>
            <a:ext cx="7364162" cy="104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29"/>
              </a:lnSpc>
              <a:spcBef>
                <a:spcPct val="0"/>
              </a:spcBef>
            </a:pPr>
            <a:r>
              <a:rPr lang="en-US" sz="30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Principales competencias dentro del proyecto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202" y="5975387"/>
            <a:ext cx="4002588" cy="19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dirty="0" err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Levantamiento</a:t>
            </a:r>
            <a:r>
              <a:rPr lang="en-US" sz="3757" b="1" dirty="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 de </a:t>
            </a:r>
            <a:r>
              <a:rPr lang="en-US" sz="3757" b="1" dirty="0" err="1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requerimientos</a:t>
            </a:r>
            <a:endParaRPr lang="en-US" sz="3757" b="1" dirty="0">
              <a:solidFill>
                <a:srgbClr val="0071C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411927" y="5975387"/>
            <a:ext cx="4149818" cy="194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F1945B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Integración de Sistemas Computacionales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14768" y="6123035"/>
            <a:ext cx="4002588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spc="-75" dirty="0">
                <a:solidFill>
                  <a:srgbClr val="1C5739"/>
                </a:solidFill>
                <a:latin typeface="DM Sans Bold"/>
                <a:ea typeface="DM Sans Bold"/>
                <a:cs typeface="DM Sans Bold"/>
                <a:sym typeface="DM Sans Bold"/>
              </a:rPr>
              <a:t>Calidad de Software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720423" y="6346950"/>
            <a:ext cx="4002588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 spc="-75" dirty="0">
                <a:solidFill>
                  <a:srgbClr val="5E17EB"/>
                </a:solidFill>
                <a:latin typeface="DM Sans Bold"/>
                <a:ea typeface="DM Sans Bold"/>
                <a:cs typeface="DM Sans Bold"/>
                <a:sym typeface="DM Sans Bold"/>
              </a:rPr>
              <a:t>Bases de Datos</a:t>
            </a:r>
          </a:p>
        </p:txBody>
      </p:sp>
      <p:sp>
        <p:nvSpPr>
          <p:cNvPr id="30" name="Freeform 30"/>
          <p:cNvSpPr/>
          <p:nvPr/>
        </p:nvSpPr>
        <p:spPr>
          <a:xfrm>
            <a:off x="770664" y="312728"/>
            <a:ext cx="1090752" cy="1090752"/>
          </a:xfrm>
          <a:custGeom>
            <a:avLst/>
            <a:gdLst/>
            <a:ahLst/>
            <a:cxnLst/>
            <a:rect l="l" t="t" r="r" b="b"/>
            <a:pathLst>
              <a:path w="1090752" h="1090752">
                <a:moveTo>
                  <a:pt x="0" y="0"/>
                </a:moveTo>
                <a:lnTo>
                  <a:pt x="1090752" y="0"/>
                </a:lnTo>
                <a:lnTo>
                  <a:pt x="1090752" y="1090752"/>
                </a:lnTo>
                <a:lnTo>
                  <a:pt x="0" y="1090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31" name="TextBox 31"/>
          <p:cNvSpPr txBox="1"/>
          <p:nvPr/>
        </p:nvSpPr>
        <p:spPr>
          <a:xfrm>
            <a:off x="2161460" y="696004"/>
            <a:ext cx="2491724" cy="46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983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3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988662"/>
            <a:chOff x="0" y="0"/>
            <a:chExt cx="7860960" cy="19244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924480"/>
            </a:xfrm>
            <a:custGeom>
              <a:avLst/>
              <a:gdLst/>
              <a:ahLst/>
              <a:cxnLst/>
              <a:rect l="l" t="t" r="r" b="b"/>
              <a:pathLst>
                <a:path w="7860919" h="1924480">
                  <a:moveTo>
                    <a:pt x="879475" y="0"/>
                  </a:moveTo>
                  <a:lnTo>
                    <a:pt x="0" y="1924480"/>
                  </a:lnTo>
                  <a:lnTo>
                    <a:pt x="3933698" y="1924480"/>
                  </a:lnTo>
                  <a:lnTo>
                    <a:pt x="7860919" y="1924480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33666" y="714855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7268" y="8970591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2695795" y="3119215"/>
            <a:ext cx="1003638" cy="1003638"/>
          </a:xfrm>
          <a:custGeom>
            <a:avLst/>
            <a:gdLst/>
            <a:ahLst/>
            <a:cxnLst/>
            <a:rect l="l" t="t" r="r" b="b"/>
            <a:pathLst>
              <a:path w="1003638" h="1003638">
                <a:moveTo>
                  <a:pt x="0" y="0"/>
                </a:moveTo>
                <a:lnTo>
                  <a:pt x="1003639" y="0"/>
                </a:lnTo>
                <a:lnTo>
                  <a:pt x="1003639" y="1003639"/>
                </a:lnTo>
                <a:lnTo>
                  <a:pt x="0" y="100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2412364" y="4767273"/>
            <a:ext cx="1576452" cy="1065525"/>
          </a:xfrm>
          <a:custGeom>
            <a:avLst/>
            <a:gdLst/>
            <a:ahLst/>
            <a:cxnLst/>
            <a:rect l="l" t="t" r="r" b="b"/>
            <a:pathLst>
              <a:path w="1576452" h="1065525">
                <a:moveTo>
                  <a:pt x="0" y="0"/>
                </a:moveTo>
                <a:lnTo>
                  <a:pt x="1576453" y="0"/>
                </a:lnTo>
                <a:lnTo>
                  <a:pt x="1576453" y="1065525"/>
                </a:lnTo>
                <a:lnTo>
                  <a:pt x="0" y="1065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72" r="-407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128061" y="6217168"/>
            <a:ext cx="2145060" cy="1225748"/>
          </a:xfrm>
          <a:custGeom>
            <a:avLst/>
            <a:gdLst/>
            <a:ahLst/>
            <a:cxnLst/>
            <a:rect l="l" t="t" r="r" b="b"/>
            <a:pathLst>
              <a:path w="2145060" h="1225748">
                <a:moveTo>
                  <a:pt x="0" y="0"/>
                </a:moveTo>
                <a:lnTo>
                  <a:pt x="2145059" y="0"/>
                </a:lnTo>
                <a:lnTo>
                  <a:pt x="2145059" y="1225749"/>
                </a:lnTo>
                <a:lnTo>
                  <a:pt x="0" y="1225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2336331" y="7816970"/>
            <a:ext cx="1728520" cy="1728520"/>
          </a:xfrm>
          <a:custGeom>
            <a:avLst/>
            <a:gdLst/>
            <a:ahLst/>
            <a:cxnLst/>
            <a:rect l="l" t="t" r="r" b="b"/>
            <a:pathLst>
              <a:path w="1728520" h="1728520">
                <a:moveTo>
                  <a:pt x="0" y="0"/>
                </a:moveTo>
                <a:lnTo>
                  <a:pt x="1728519" y="0"/>
                </a:lnTo>
                <a:lnTo>
                  <a:pt x="1728519" y="1728519"/>
                </a:lnTo>
                <a:lnTo>
                  <a:pt x="0" y="1728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2780359" y="2516463"/>
            <a:ext cx="5801499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OBJETIVOS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63539" y="3715462"/>
            <a:ext cx="1097909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91320" y="3777950"/>
            <a:ext cx="7351048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interfaz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contenga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un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menú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hamburguesa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barra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navegación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barra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búsqueda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3666" y="555679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91320" y="5487324"/>
            <a:ext cx="7000308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algoritmos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búsqueda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horarios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alumnos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tipo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tratamiento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entre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otros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91320" y="7121674"/>
            <a:ext cx="595334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Base de Datos, con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estimación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registro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20 personas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durante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primera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endParaRPr lang="en-US" sz="2515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84922" y="8999166"/>
            <a:ext cx="4006732" cy="8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Desarrollar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ficha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clínica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15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paciente</a:t>
            </a:r>
            <a:endParaRPr lang="en-US" sz="2515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770664" y="312728"/>
            <a:ext cx="1032160" cy="1032160"/>
          </a:xfrm>
          <a:custGeom>
            <a:avLst/>
            <a:gdLst/>
            <a:ahLst/>
            <a:cxnLst/>
            <a:rect l="l" t="t" r="r" b="b"/>
            <a:pathLst>
              <a:path w="1032160" h="1032160">
                <a:moveTo>
                  <a:pt x="0" y="0"/>
                </a:moveTo>
                <a:lnTo>
                  <a:pt x="1032160" y="0"/>
                </a:lnTo>
                <a:lnTo>
                  <a:pt x="1032160" y="1032160"/>
                </a:lnTo>
                <a:lnTo>
                  <a:pt x="0" y="1032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2086751" y="674904"/>
            <a:ext cx="2357877" cy="43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822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799040" y="543144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818393" y="7372606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8406539" y="3260140"/>
            <a:ext cx="7518336" cy="5012224"/>
          </a:xfrm>
          <a:custGeom>
            <a:avLst/>
            <a:gdLst/>
            <a:ahLst/>
            <a:cxnLst/>
            <a:rect l="l" t="t" r="r" b="b"/>
            <a:pathLst>
              <a:path w="7518336" h="5012224">
                <a:moveTo>
                  <a:pt x="0" y="0"/>
                </a:moveTo>
                <a:lnTo>
                  <a:pt x="7518336" y="0"/>
                </a:lnTo>
                <a:lnTo>
                  <a:pt x="7518336" y="5012224"/>
                </a:lnTo>
                <a:lnTo>
                  <a:pt x="0" y="50122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6597011" y="1869489"/>
            <a:ext cx="9879016" cy="74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METODOLOGÍA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208550" y="266948"/>
            <a:ext cx="964366" cy="964366"/>
          </a:xfrm>
          <a:custGeom>
            <a:avLst/>
            <a:gdLst/>
            <a:ahLst/>
            <a:cxnLst/>
            <a:rect l="l" t="t" r="r" b="b"/>
            <a:pathLst>
              <a:path w="964366" h="964366">
                <a:moveTo>
                  <a:pt x="0" y="0"/>
                </a:moveTo>
                <a:lnTo>
                  <a:pt x="964366" y="0"/>
                </a:lnTo>
                <a:lnTo>
                  <a:pt x="964366" y="964366"/>
                </a:lnTo>
                <a:lnTo>
                  <a:pt x="0" y="9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5438194" y="614235"/>
            <a:ext cx="2203006" cy="39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637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5695089" y="755536"/>
            <a:ext cx="10821834" cy="12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53"/>
              </a:lnSpc>
              <a:spcBef>
                <a:spcPct val="0"/>
              </a:spcBef>
            </a:pPr>
            <a:r>
              <a:rPr lang="en-US" sz="8127" b="1" u="none" strike="noStrike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Cronograma</a:t>
            </a:r>
            <a:endParaRPr lang="en-US" sz="8127" b="1" u="none" strike="noStrike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770664" y="312728"/>
            <a:ext cx="945881" cy="945881"/>
          </a:xfrm>
          <a:custGeom>
            <a:avLst/>
            <a:gdLst/>
            <a:ahLst/>
            <a:cxnLst/>
            <a:rect l="l" t="t" r="r" b="b"/>
            <a:pathLst>
              <a:path w="945881" h="945881">
                <a:moveTo>
                  <a:pt x="0" y="0"/>
                </a:moveTo>
                <a:lnTo>
                  <a:pt x="945881" y="0"/>
                </a:lnTo>
                <a:lnTo>
                  <a:pt x="945881" y="945881"/>
                </a:lnTo>
                <a:lnTo>
                  <a:pt x="0" y="945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976738" y="653358"/>
            <a:ext cx="2160780" cy="39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587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11F2E1-96BA-5FD6-081F-9654A97C7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03929"/>
            <a:ext cx="10134600" cy="7772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91EEB7B-ADAF-0490-7A0A-1943ED71D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305428"/>
            <a:ext cx="7116168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7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524000" y="3092132"/>
            <a:ext cx="10821834" cy="12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53"/>
              </a:lnSpc>
              <a:spcBef>
                <a:spcPct val="0"/>
              </a:spcBef>
            </a:pPr>
            <a:r>
              <a:rPr lang="en-US" sz="8127" b="1" u="none" strike="noStrike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REFLEXIONES</a:t>
            </a:r>
          </a:p>
        </p:txBody>
      </p:sp>
      <p:sp>
        <p:nvSpPr>
          <p:cNvPr id="8" name="Freeform 8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770664" y="312728"/>
            <a:ext cx="945881" cy="945881"/>
          </a:xfrm>
          <a:custGeom>
            <a:avLst/>
            <a:gdLst/>
            <a:ahLst/>
            <a:cxnLst/>
            <a:rect l="l" t="t" r="r" b="b"/>
            <a:pathLst>
              <a:path w="945881" h="945881">
                <a:moveTo>
                  <a:pt x="0" y="0"/>
                </a:moveTo>
                <a:lnTo>
                  <a:pt x="945881" y="0"/>
                </a:lnTo>
                <a:lnTo>
                  <a:pt x="945881" y="945881"/>
                </a:lnTo>
                <a:lnTo>
                  <a:pt x="0" y="945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0" t="-9010" r="-9010" b="-901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976738" y="653358"/>
            <a:ext cx="2160780" cy="39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587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EODONT</a:t>
            </a:r>
          </a:p>
        </p:txBody>
      </p:sp>
      <p:pic>
        <p:nvPicPr>
          <p:cNvPr id="1026" name="Picture 2" descr="Odontología Digital: La optimización de los procesos tradicionales | Top  Doctors">
            <a:extLst>
              <a:ext uri="{FF2B5EF4-FFF2-40B4-BE49-F238E27FC236}">
                <a16:creationId xmlns:a16="http://schemas.microsoft.com/office/drawing/2014/main" id="{2104FAB9-9E3A-F07A-BD1D-80D8F339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06" y="4435090"/>
            <a:ext cx="8686800" cy="5791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137</Words>
  <Application>Microsoft Office PowerPoint</Application>
  <PresentationFormat>Personalizado</PresentationFormat>
  <Paragraphs>43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Now Bold</vt:lpstr>
      <vt:lpstr>DM Sans Bold</vt:lpstr>
      <vt:lpstr>DM Sans Italics</vt:lpstr>
      <vt:lpstr>DM Sans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salud</dc:title>
  <dc:creator>ignacio sepulveda rivera</dc:creator>
  <cp:lastModifiedBy>ignacio sepulveda rivera</cp:lastModifiedBy>
  <cp:revision>4</cp:revision>
  <dcterms:created xsi:type="dcterms:W3CDTF">2006-08-16T00:00:00Z</dcterms:created>
  <dcterms:modified xsi:type="dcterms:W3CDTF">2024-09-04T01:31:08Z</dcterms:modified>
  <dc:identifier>DAGPQ0cXzZw</dc:identifier>
</cp:coreProperties>
</file>